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0" r:id="rId4"/>
    <p:sldId id="261" r:id="rId5"/>
    <p:sldId id="263" r:id="rId6"/>
    <p:sldId id="264" r:id="rId7"/>
    <p:sldId id="266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80" r:id="rId21"/>
    <p:sldId id="279" r:id="rId22"/>
    <p:sldId id="284" r:id="rId23"/>
    <p:sldId id="28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951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95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92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5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96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37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53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59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371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67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11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8065E-31A4-40A6-A2D6-9145904AC725}" type="datetimeFigureOut">
              <a:rPr kumimoji="1" lang="ja-JP" altLang="en-US" smtClean="0"/>
              <a:t>2021/12/13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22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417780" y="854851"/>
            <a:ext cx="8512979" cy="2541431"/>
          </a:xfrm>
        </p:spPr>
        <p:txBody>
          <a:bodyPr>
            <a:normAutofit/>
          </a:bodyPr>
          <a:lstStyle/>
          <a:p>
            <a:r>
              <a:rPr kumimoji="1" lang="en-US" altLang="ja-JP" sz="5400" dirty="0" smtClean="0"/>
              <a:t>web</a:t>
            </a:r>
            <a:r>
              <a:rPr kumimoji="1" lang="ja-JP" altLang="en-US" sz="5400" dirty="0" smtClean="0"/>
              <a:t>サイトのデザイン研究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Team J </a:t>
            </a:r>
            <a:r>
              <a:rPr lang="ja-JP" altLang="en-US" sz="3200" dirty="0" smtClean="0"/>
              <a:t>吉田　中村　青野　高間　有廣　森下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321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2245" y="-46355"/>
            <a:ext cx="738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</a:t>
            </a:r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に用意した画面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60322" y="1211964"/>
            <a:ext cx="359910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画像多め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4" y="1895228"/>
            <a:ext cx="2810799" cy="354669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50" y="1895228"/>
            <a:ext cx="2721526" cy="354669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232" y="1845984"/>
            <a:ext cx="2481388" cy="373203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620" y="1845984"/>
            <a:ext cx="2661819" cy="373211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6957194" y="1261209"/>
            <a:ext cx="372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文章多め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023866" y="5458051"/>
            <a:ext cx="402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白　　　　水色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281907" y="5541902"/>
            <a:ext cx="4025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白　　　水色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8317792" y="5529146"/>
            <a:ext cx="12231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＜</a:t>
            </a:r>
            <a:endParaRPr kumimoji="1" lang="ja-JP" altLang="en-US" sz="4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531477" y="5480347"/>
            <a:ext cx="656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＞</a:t>
            </a:r>
          </a:p>
        </p:txBody>
      </p:sp>
    </p:spTree>
    <p:extLst>
      <p:ext uri="{BB962C8B-B14F-4D97-AF65-F5344CB8AC3E}">
        <p14:creationId xmlns:p14="http://schemas.microsoft.com/office/powerpoint/2010/main" val="2282413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89309" y="237507"/>
            <a:ext cx="7374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アンケート結果（意見）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78478" y="1508166"/>
            <a:ext cx="6693725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黒文字は白背景が見やすい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文字があると背景が明るい方が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見やすい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背景に色覚情報を割く必要が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ない為、見やすい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5" y="2088689"/>
            <a:ext cx="4852707" cy="3067804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035134" y="2351043"/>
            <a:ext cx="7053942" cy="23083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7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白背景は</a:t>
            </a:r>
            <a:endParaRPr kumimoji="1" lang="en-US" altLang="ja-JP" sz="7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7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文字が</a:t>
            </a:r>
            <a:r>
              <a:rPr kumimoji="1" lang="ja-JP" altLang="en-US" sz="72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見やすい</a:t>
            </a:r>
            <a:endParaRPr kumimoji="1" lang="ja-JP" altLang="en-US" sz="7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31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89309" y="237507"/>
            <a:ext cx="7374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アンケート結果（意見）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62023" y="1936438"/>
            <a:ext cx="73197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背景色ありの方が目が疲れない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白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背景は目がチカチカして見づらい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淡い色が入っていて見やすい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417056" y="2305770"/>
            <a:ext cx="5809720" cy="2308324"/>
          </a:xfrm>
          <a:prstGeom prst="rect">
            <a:avLst/>
          </a:prstGeom>
          <a:solidFill>
            <a:srgbClr val="CCFFFF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7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水色</a:t>
            </a:r>
            <a:r>
              <a:rPr kumimoji="1" lang="ja-JP" altLang="en-US" sz="7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背景は</a:t>
            </a:r>
            <a:endParaRPr kumimoji="1" lang="en-US" altLang="ja-JP" sz="7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7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目</a:t>
            </a:r>
            <a:r>
              <a:rPr kumimoji="1" lang="ja-JP" altLang="en-US" sz="7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</a:t>
            </a:r>
            <a:r>
              <a:rPr kumimoji="1" lang="ja-JP" altLang="en-US" sz="72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疲れない</a:t>
            </a:r>
            <a:endParaRPr kumimoji="1" lang="ja-JP" altLang="en-US" sz="72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09" y="1876301"/>
            <a:ext cx="4372714" cy="31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2245" y="-46355"/>
            <a:ext cx="738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</a:t>
            </a:r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結果をもとに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60322" y="1211964"/>
            <a:ext cx="359910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画像多め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57194" y="1261209"/>
            <a:ext cx="372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文章多め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1" y="1760286"/>
            <a:ext cx="5476711" cy="346228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75" y="1760286"/>
            <a:ext cx="4982866" cy="36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2245" y="-46355"/>
            <a:ext cx="738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</a:t>
            </a:r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結果をもとに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79657" y="2252951"/>
            <a:ext cx="63431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画像に複数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色を利用している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ポスターを使ったため、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コントラストが強くはっきり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見える白背景に票が集まった？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18" y="1935158"/>
            <a:ext cx="4997525" cy="315935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0" y="1164853"/>
            <a:ext cx="8688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・画像の多い画面は白背景を利用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15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2245" y="-46355"/>
            <a:ext cx="738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</a:t>
            </a:r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結果をもとに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82774" y="2455522"/>
            <a:ext cx="63431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票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の多かった背景色ありを利用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白背景にしなかった理由は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このあと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の調査と絡めて説明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173938" y="1227272"/>
            <a:ext cx="11507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・文字の多い画面は背景色あり（水色）を利用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4" y="2032631"/>
            <a:ext cx="4694484" cy="34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203181"/>
            <a:ext cx="5134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フォントについて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8295" y="1237360"/>
            <a:ext cx="643045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フォントにも様々な種類がある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3926" y="2326987"/>
            <a:ext cx="499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60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ゴシック体</a:t>
            </a:r>
            <a:endParaRPr kumimoji="1" lang="en-US" altLang="ja-JP" sz="60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36476" y="2373154"/>
            <a:ext cx="499560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60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明朝</a:t>
            </a:r>
            <a:r>
              <a:rPr kumimoji="1" lang="ja-JP" altLang="en-US" sz="6000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体</a:t>
            </a:r>
            <a:endParaRPr kumimoji="1" lang="en-US" altLang="ja-JP" sz="6000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3926" y="3933679"/>
            <a:ext cx="499560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・メイリオ</a:t>
            </a:r>
            <a:endParaRPr kumimoji="1" lang="en-US" altLang="ja-JP" sz="6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36476" y="3933679"/>
            <a:ext cx="499560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6000" dirty="0" smtClean="0">
                <a:latin typeface="851レトロゴ" panose="02000609000000000000" pitchFamily="1" charset="-128"/>
                <a:ea typeface="851レトロゴ" panose="02000609000000000000" pitchFamily="1" charset="-128"/>
              </a:rPr>
              <a:t>レトロロゴ</a:t>
            </a:r>
            <a:endParaRPr kumimoji="1" lang="en-US" altLang="ja-JP" sz="6000" dirty="0" smtClean="0">
              <a:latin typeface="851レトロゴ" panose="02000609000000000000" pitchFamily="1" charset="-128"/>
              <a:ea typeface="851レトロゴ" panose="02000609000000000000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50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76817"/>
            <a:ext cx="400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論文によると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8295" y="1237360"/>
            <a:ext cx="841569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細字・太字とも</a:t>
            </a:r>
            <a:r>
              <a:rPr kumimoji="1" lang="ja-JP" altLang="en-US" sz="3200" dirty="0" smtClean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ゴシック体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視認しやすい</a:t>
            </a:r>
            <a:endParaRPr kumimoji="1" lang="en-US" altLang="ja-JP" sz="3200" dirty="0" smtClean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8294" y="2373154"/>
            <a:ext cx="5779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ゴシック体</a:t>
            </a:r>
            <a:r>
              <a:rPr kumimoji="1" lang="ja-JP" altLang="en-US" sz="32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（細字）</a:t>
            </a:r>
            <a:endParaRPr kumimoji="1" lang="en-US" altLang="ja-JP" sz="32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38902" y="2400565"/>
            <a:ext cx="4853098" cy="2161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明朝体</a:t>
            </a:r>
            <a:r>
              <a:rPr kumimoji="1" lang="ja-JP" altLang="en-US" sz="32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（細字）</a:t>
            </a:r>
            <a:endParaRPr kumimoji="1" lang="en-US" altLang="ja-JP" sz="32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6000" b="1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38902" y="3927552"/>
            <a:ext cx="4334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b="1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明朝体</a:t>
            </a:r>
            <a:r>
              <a:rPr kumimoji="1" lang="ja-JP" altLang="en-US" sz="3200" b="1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（太字）</a:t>
            </a:r>
            <a:endParaRPr kumimoji="1" lang="en-US" altLang="ja-JP" sz="3200" b="1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9" name="テキスト ボックス 3"/>
          <p:cNvSpPr txBox="1"/>
          <p:nvPr/>
        </p:nvSpPr>
        <p:spPr>
          <a:xfrm>
            <a:off x="348294" y="3933679"/>
            <a:ext cx="5779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ja-JP" altLang="en-US" sz="6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ゴシック体</a:t>
            </a:r>
            <a:r>
              <a:rPr kumimoji="1" lang="ja-JP" altLang="en-US" sz="32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（太字）</a:t>
            </a:r>
            <a:endParaRPr kumimoji="1" lang="en-US" altLang="ja-JP" sz="32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87193" y="3081167"/>
            <a:ext cx="20663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 smtClean="0">
                <a:solidFill>
                  <a:srgbClr val="FF0000"/>
                </a:solidFill>
              </a:rPr>
              <a:t>＞</a:t>
            </a:r>
            <a:endParaRPr kumimoji="1" lang="ja-JP" alt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95003"/>
            <a:ext cx="7766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文章だと話が変わってくる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8295" y="1237360"/>
            <a:ext cx="682440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文章になると明朝体が読みやすい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1" y="2015468"/>
            <a:ext cx="5641810" cy="35779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31" y="2015469"/>
            <a:ext cx="5900873" cy="36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134112"/>
            <a:ext cx="7616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読みやすいはずの明朝体が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6422" y="1170863"/>
            <a:ext cx="1131817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アンケート結果に「見えづらい」「文字が薄い」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2" y="2145225"/>
            <a:ext cx="5132832" cy="32572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89670" y="2188808"/>
            <a:ext cx="63431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文字が薄い、見えづらい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フォントが見づらい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想定外の意見があり、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改めて調査を行うことにした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924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68166" y="566087"/>
            <a:ext cx="96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研究内容</a:t>
            </a:r>
            <a:endParaRPr kumimoji="1" lang="ja-JP" altLang="en-US" sz="44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6538" y="2144111"/>
            <a:ext cx="10941269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/>
              <a:t>①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サイトの</a:t>
            </a:r>
            <a:r>
              <a:rPr kumimoji="1" lang="ja-JP" altLang="en-US" sz="3200" dirty="0" smtClean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背景の色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や</a:t>
            </a:r>
            <a:r>
              <a:rPr kumimoji="1" lang="ja-JP" altLang="en-US" sz="3200" dirty="0" smtClean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画像の配置場所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　文章の</a:t>
            </a:r>
            <a:r>
              <a:rPr kumimoji="1" lang="ja-JP" altLang="en-US" sz="3200" dirty="0" smtClean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フォント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などの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「デザイン」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の調査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②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よりよい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デザインの</a:t>
            </a:r>
            <a:r>
              <a:rPr kumimoji="1" lang="en-US" altLang="ja-JP" sz="3200" dirty="0" smtClea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web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サイトを作成する</a:t>
            </a:r>
            <a:endParaRPr kumimoji="1" lang="en-US" altLang="ja-JP" sz="32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80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0"/>
            <a:ext cx="2701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調査結果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0699" y="1643499"/>
            <a:ext cx="4451616" cy="126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6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こんにちは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endParaRPr kumimoji="1" lang="en-US" altLang="ja-JP" sz="6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0699" y="3767130"/>
            <a:ext cx="4451617" cy="114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600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こんにちは</a:t>
            </a:r>
            <a:endParaRPr kumimoji="1" lang="en-US" altLang="ja-JP" sz="6600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51093" y="1514233"/>
            <a:ext cx="4884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err="1" smtClean="0"/>
              <a:t>ー</a:t>
            </a:r>
            <a:r>
              <a:rPr kumimoji="1" lang="ja-JP" altLang="en-US" sz="4800" dirty="0" smtClean="0"/>
              <a:t>装飾が少なく</a:t>
            </a:r>
            <a:endParaRPr kumimoji="1" lang="en-US" altLang="ja-JP" sz="4800" dirty="0" smtClean="0"/>
          </a:p>
          <a:p>
            <a:r>
              <a:rPr kumimoji="1" lang="ja-JP" altLang="en-US" sz="4800" dirty="0"/>
              <a:t>　</a:t>
            </a:r>
            <a:r>
              <a:rPr kumimoji="1" lang="ja-JP" altLang="en-US" sz="4800" dirty="0" smtClean="0">
                <a:solidFill>
                  <a:srgbClr val="0070C0"/>
                </a:solidFill>
              </a:rPr>
              <a:t>太さが均一</a:t>
            </a:r>
            <a:endParaRPr kumimoji="1" lang="ja-JP" altLang="en-US" sz="4800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51093" y="3556912"/>
            <a:ext cx="5823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err="1" smtClean="0"/>
              <a:t>ー</a:t>
            </a:r>
            <a:r>
              <a:rPr kumimoji="1" lang="ja-JP" altLang="en-US" sz="4800" dirty="0" smtClean="0"/>
              <a:t>装飾があり</a:t>
            </a:r>
            <a:endParaRPr kumimoji="1" lang="en-US" altLang="ja-JP" sz="4800" dirty="0" smtClean="0"/>
          </a:p>
          <a:p>
            <a:r>
              <a:rPr kumimoji="1" lang="ja-JP" altLang="en-US" sz="4800" dirty="0"/>
              <a:t>　</a:t>
            </a:r>
            <a:r>
              <a:rPr kumimoji="1" lang="ja-JP" altLang="en-US" sz="4800" dirty="0" smtClean="0"/>
              <a:t>太さが</a:t>
            </a:r>
            <a:r>
              <a:rPr kumimoji="1" lang="ja-JP" altLang="en-US" sz="4800" dirty="0" smtClean="0">
                <a:solidFill>
                  <a:srgbClr val="FF0000"/>
                </a:solidFill>
              </a:rPr>
              <a:t>均一でない</a:t>
            </a:r>
            <a:endParaRPr kumimoji="1" lang="ja-JP" alt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5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161679"/>
            <a:ext cx="5841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この結果を踏まえて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841953" y="1949116"/>
            <a:ext cx="660104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題名等は変えずに「ゴシック体」</a:t>
            </a:r>
            <a:endParaRPr kumimoji="1" lang="en-US" altLang="ja-JP" sz="3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6" y="1167062"/>
            <a:ext cx="5654199" cy="430730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984186" y="3901059"/>
            <a:ext cx="5542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文章を「明朝体」から</a:t>
            </a:r>
            <a:endParaRPr kumimoji="1" lang="en-US" altLang="ja-JP" sz="3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「ゴシック体」に変更</a:t>
            </a:r>
            <a:endParaRPr kumimoji="1" lang="en-US" altLang="ja-JP" sz="3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470" y="1159186"/>
            <a:ext cx="5794933" cy="430730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266427" y="5553939"/>
            <a:ext cx="8898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視認性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向上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、目の</a:t>
            </a:r>
            <a:r>
              <a:rPr kumimoji="1" lang="ja-JP" altLang="en-US" sz="32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負担が少ない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デザインに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185614" y="2639019"/>
            <a:ext cx="1227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b="1" dirty="0" smtClean="0">
                <a:solidFill>
                  <a:srgbClr val="FF0000"/>
                </a:solidFill>
              </a:rPr>
              <a:t>＞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7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11180" y="115272"/>
            <a:ext cx="2418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反省点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9834" y="1293729"/>
            <a:ext cx="1133923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遠隔で行っていた時に、情報共有が不十分だったため、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作業の遅れが発生してしまった。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834" y="2890762"/>
            <a:ext cx="11612363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途中からメンバーが加わり、作業の割り当て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を行ったことで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作業量の差が出てしまい、負担の大きいメンバーがいた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1179" y="4487795"/>
            <a:ext cx="1168101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アンケートの取り方に問題があり、正確な回答が得られない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状況があった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49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77433" y="198398"/>
            <a:ext cx="2228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最後に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91563" y="1341230"/>
            <a:ext cx="1015299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適切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な助言、丁寧に指導してくださった、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高井先生、池上先生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感謝します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。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91563" y="3518191"/>
            <a:ext cx="10152992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R4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の学生をはじめ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アンケートに回答していただいた皆様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本当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にありがとうございました。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035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68166" y="566087"/>
            <a:ext cx="96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研究の理由</a:t>
            </a:r>
            <a:endParaRPr kumimoji="1" lang="ja-JP" altLang="en-US" sz="44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5120" y="1772154"/>
            <a:ext cx="109412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err="1" smtClean="0"/>
              <a:t>ー</a:t>
            </a:r>
            <a:r>
              <a:rPr kumimoji="1" lang="ja-JP" altLang="en-US" sz="3200" dirty="0" smtClean="0"/>
              <a:t>過去に同じメンバーで作成したサイトが</a:t>
            </a:r>
            <a:r>
              <a:rPr kumimoji="1" lang="ja-JP" altLang="en-US" sz="3200" dirty="0" smtClean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見づらく</a:t>
            </a:r>
            <a:r>
              <a:rPr kumimoji="1" lang="ja-JP" altLang="en-US" sz="3200" dirty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なった</a:t>
            </a:r>
            <a:endParaRPr kumimoji="1" lang="en-US" altLang="ja-JP" sz="3200" dirty="0" smtClean="0">
              <a:solidFill>
                <a:srgbClr val="0070C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200" dirty="0" smtClean="0"/>
              <a:t>　経験がある。</a:t>
            </a:r>
            <a:endParaRPr kumimoji="1" lang="en-US" altLang="ja-JP" sz="3200" dirty="0" smtClean="0"/>
          </a:p>
          <a:p>
            <a:endParaRPr kumimoji="1" lang="en-US" altLang="ja-JP" sz="3200" dirty="0" smtClean="0"/>
          </a:p>
          <a:p>
            <a:r>
              <a:rPr kumimoji="1" lang="ja-JP" altLang="en-US" sz="3200" dirty="0" err="1" smtClean="0"/>
              <a:t>ー</a:t>
            </a:r>
            <a:r>
              <a:rPr kumimoji="1" lang="en-US" altLang="ja-JP" sz="3200" dirty="0" smtClean="0"/>
              <a:t>web</a:t>
            </a:r>
            <a:r>
              <a:rPr kumimoji="1" lang="ja-JP" altLang="en-US" sz="3200" dirty="0" smtClean="0"/>
              <a:t>サイトが「</a:t>
            </a:r>
            <a:r>
              <a:rPr kumimoji="1" lang="ja-JP" altLang="en-US" sz="3200" u="sng" dirty="0" smtClean="0"/>
              <a:t>見づらい＝デザインが良くない</a:t>
            </a:r>
            <a:r>
              <a:rPr kumimoji="1" lang="ja-JP" altLang="en-US" sz="3200" dirty="0" smtClean="0"/>
              <a:t>」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　という意見になった。</a:t>
            </a:r>
            <a:endParaRPr kumimoji="1" lang="en-US" altLang="ja-JP" sz="3200" dirty="0" smtClean="0"/>
          </a:p>
          <a:p>
            <a:endParaRPr kumimoji="1" lang="en-US" altLang="ja-JP" sz="3200" dirty="0" smtClean="0"/>
          </a:p>
          <a:p>
            <a:r>
              <a:rPr kumimoji="1" lang="ja-JP" altLang="en-US" sz="3200" dirty="0" err="1" smtClean="0"/>
              <a:t>ー</a:t>
            </a:r>
            <a:r>
              <a:rPr kumimoji="1" lang="en-US" altLang="ja-JP" sz="3200" dirty="0" smtClean="0"/>
              <a:t>web</a:t>
            </a:r>
            <a:r>
              <a:rPr kumimoji="1" lang="ja-JP" altLang="en-US" sz="3200" dirty="0" smtClean="0"/>
              <a:t>サイトとして「</a:t>
            </a:r>
            <a:r>
              <a:rPr kumimoji="1" lang="ja-JP" altLang="en-US" sz="3200" u="sng" dirty="0" smtClean="0"/>
              <a:t>見やすい＝良いデザイン</a:t>
            </a:r>
            <a:r>
              <a:rPr kumimoji="1" lang="ja-JP" altLang="en-US" sz="3200" dirty="0" smtClean="0"/>
              <a:t>」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　というものを調査・作成したい。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71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68166" y="566087"/>
            <a:ext cx="96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/>
              <a:t>どのようなサイトがあるのか</a:t>
            </a:r>
            <a:endParaRPr kumimoji="1" lang="ja-JP" altLang="en-US" sz="4400" u="sng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6" y="1976659"/>
            <a:ext cx="5378545" cy="385204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470" y="1976659"/>
            <a:ext cx="5980386" cy="38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4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68166" y="566087"/>
            <a:ext cx="96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/>
              <a:t>どのようなサイトがあるのか</a:t>
            </a:r>
            <a:endParaRPr kumimoji="1" lang="ja-JP" altLang="en-US" sz="4400" u="sng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6" y="1976659"/>
            <a:ext cx="5378545" cy="385204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470" y="1976659"/>
            <a:ext cx="5980386" cy="38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68166" y="566087"/>
            <a:ext cx="96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映画</a:t>
            </a:r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情報サイトをモデルに</a:t>
            </a:r>
            <a:endParaRPr kumimoji="1" lang="ja-JP" altLang="en-US" sz="44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34511" y="1986456"/>
            <a:ext cx="1094126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―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デザインの良し悪しが出やすい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―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画像・テキストの比率が良かった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― 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単純に作りやすそう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58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68166" y="566087"/>
            <a:ext cx="96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作成</a:t>
            </a:r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した映画情報サイト</a:t>
            </a:r>
            <a:endParaRPr kumimoji="1" lang="ja-JP" altLang="en-US" sz="44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8166" y="2301766"/>
            <a:ext cx="1094126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作成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したサイトの説明 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8611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835573" y="2074700"/>
            <a:ext cx="10741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なぜこのようなデザインになったのか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129862" y="3205656"/>
            <a:ext cx="1015299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既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出の論文や私たちが行ったアンケート結果をもとに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>
              <a:lnSpc>
                <a:spcPct val="120000"/>
              </a:lnSpc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説明していきま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す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52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0"/>
            <a:ext cx="96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サイト</a:t>
            </a:r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の背景色</a:t>
            </a:r>
            <a:endParaRPr kumimoji="1" lang="ja-JP" altLang="en-US" sz="44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66950" y="2210056"/>
            <a:ext cx="3289737" cy="9417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あいうえ</a:t>
            </a:r>
            <a:r>
              <a:rPr kumimoji="1" lang="ja-JP" altLang="en-US" sz="4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お</a:t>
            </a:r>
            <a:endParaRPr kumimoji="1"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8166" y="1397876"/>
            <a:ext cx="4267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コントラスト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強）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08027" y="1887719"/>
            <a:ext cx="6589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「見やすい」「澄んでいる」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　→心理的な</a:t>
            </a:r>
            <a:r>
              <a:rPr kumimoji="1" lang="ja-JP" altLang="en-US" sz="3200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快適</a:t>
            </a:r>
            <a:endParaRPr kumimoji="1" lang="en-US" altLang="ja-JP" sz="3200" b="1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「目が疲れる」「眩しい」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　→</a:t>
            </a:r>
            <a:r>
              <a:rPr kumimoji="1"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不快感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を示す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66949" y="4638891"/>
            <a:ext cx="3289737" cy="830997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あいうえ</a:t>
            </a:r>
            <a:r>
              <a:rPr kumimoji="1" lang="ja-JP" altLang="en-US" sz="4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お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8166" y="3826711"/>
            <a:ext cx="4162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コントラスト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（弱）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76648" y="4586890"/>
            <a:ext cx="650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「見やすい」といった項目は</a:t>
            </a:r>
            <a:r>
              <a:rPr kumimoji="1" lang="ja-JP" altLang="en-US" sz="2800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なくなる</a:t>
            </a:r>
            <a:endParaRPr kumimoji="1" lang="en-US" altLang="ja-JP" sz="28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dirty="0" smtClean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→不快感が</a:t>
            </a:r>
            <a:r>
              <a:rPr kumimoji="1" lang="ja-JP" altLang="en-US" sz="3200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低下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217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TM10001114[[fn=ギャラリー]]</Template>
  <TotalTime>967</TotalTime>
  <Words>729</Words>
  <Application>Microsoft Office PowerPoint</Application>
  <PresentationFormat>ワイド画面</PresentationFormat>
  <Paragraphs>129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3" baseType="lpstr">
      <vt:lpstr>851レトロゴ</vt:lpstr>
      <vt:lpstr>HGS創英角ｺﾞｼｯｸUB</vt:lpstr>
      <vt:lpstr>ＭＳ ゴシック</vt:lpstr>
      <vt:lpstr>ＭＳ 明朝</vt:lpstr>
      <vt:lpstr>メイリオ</vt:lpstr>
      <vt:lpstr>游ゴシック</vt:lpstr>
      <vt:lpstr>游ゴシック Light</vt:lpstr>
      <vt:lpstr>Arial</vt:lpstr>
      <vt:lpstr>Gill Sans MT</vt:lpstr>
      <vt:lpstr>Gallery</vt:lpstr>
      <vt:lpstr>webサイトのデザイン研究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webサイトのデザイン研究</dc:title>
  <dc:creator>高間　悠河</dc:creator>
  <cp:lastModifiedBy>高間　悠河</cp:lastModifiedBy>
  <cp:revision>49</cp:revision>
  <dcterms:created xsi:type="dcterms:W3CDTF">2021-12-01T01:39:19Z</dcterms:created>
  <dcterms:modified xsi:type="dcterms:W3CDTF">2021-12-13T03:02:06Z</dcterms:modified>
</cp:coreProperties>
</file>